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8" r:id="rId2"/>
    <p:sldId id="279" r:id="rId3"/>
    <p:sldId id="280" r:id="rId4"/>
    <p:sldId id="281" r:id="rId5"/>
    <p:sldId id="282" r:id="rId6"/>
    <p:sldId id="283" r:id="rId7"/>
    <p:sldId id="284" r:id="rId8"/>
    <p:sldId id="285" r:id="rId9"/>
    <p:sldId id="286" r:id="rId10"/>
    <p:sldId id="287" r:id="rId11"/>
    <p:sldId id="288" r:id="rId12"/>
    <p:sldId id="289" r:id="rId13"/>
    <p:sldId id="290" r:id="rId14"/>
    <p:sldId id="291" r:id="rId15"/>
    <p:sldId id="292" r:id="rId16"/>
    <p:sldId id="293" r:id="rId17"/>
    <p:sldId id="294" r:id="rId18"/>
    <p:sldId id="295" r:id="rId19"/>
    <p:sldId id="296" r:id="rId20"/>
    <p:sldId id="297" r:id="rId21"/>
    <p:sldId id="298" r:id="rId22"/>
    <p:sldId id="299" r:id="rId23"/>
    <p:sldId id="300" r:id="rId24"/>
    <p:sldId id="301" r:id="rId25"/>
    <p:sldId id="302" r:id="rId26"/>
    <p:sldId id="303" r:id="rId27"/>
  </p:sldIdLst>
  <p:sldSz cx="12192000" cy="6858000"/>
  <p:notesSz cx="6858000" cy="9144000"/>
  <p:defaultTextStyle>
    <a:defPPr>
      <a:defRPr lang="en-FI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5C9C46-F4B5-E91D-945E-5B417F7A5D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FI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AFFC81-D860-87B2-0983-D3286E42A0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C15797-E45E-A5C5-A48E-A766634B5A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77F30-C913-4951-B471-158681376DA3}" type="datetimeFigureOut">
              <a:rPr lang="en-FI" smtClean="0"/>
              <a:t>07/04/2024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5A0D5B-D916-15CF-4859-0C208E1B4B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87B1E3-EC60-E51F-4117-C20919D883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87656-7AE8-42BE-8C34-57FE299FAEE9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1828454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FAB142-4AE6-A524-3E3A-3CDCA5629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FI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4B3E6F-5673-78F8-A125-EFF01A5FBA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18A1B9-FB6A-52BF-2A89-351AD0C711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77F30-C913-4951-B471-158681376DA3}" type="datetimeFigureOut">
              <a:rPr lang="en-FI" smtClean="0"/>
              <a:t>07/04/2024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B8D55C-3CCB-0E98-DD30-3CAC1318C1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9EC1DF-2D96-9545-CEA0-8C90D71050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87656-7AE8-42BE-8C34-57FE299FAEE9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1678964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5AF8CF3-5676-C82C-6AA1-B6656204D52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FI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84AC1B-D799-5DCB-0EB2-FFA85A2DE4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1CDBBB-4661-3E77-7B86-DB70858491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77F30-C913-4951-B471-158681376DA3}" type="datetimeFigureOut">
              <a:rPr lang="en-FI" smtClean="0"/>
              <a:t>07/04/2024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52343F-06F5-04AE-15A5-C153C0D538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EE1ABA-06C0-2B1B-658B-D7B2CB12F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87656-7AE8-42BE-8C34-57FE299FAEE9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2126263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4B8893-A8DD-4599-3F46-495DFC8E2C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F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F1FECD-4B86-F157-FEAF-7070F512E2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F37C90-BA27-9B79-30F8-BCC19DB583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77F30-C913-4951-B471-158681376DA3}" type="datetimeFigureOut">
              <a:rPr lang="en-FI" smtClean="0"/>
              <a:t>07/04/2024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FD5F8E-6B5B-E155-618F-4C4143779D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60A170-7383-F58F-A668-FEA6ED3D0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87656-7AE8-42BE-8C34-57FE299FAEE9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27573698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BD71F1-03EF-5513-BD33-933FBAE886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F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B2BFA5-CB9A-D11B-EC9D-81244AA75B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23FF9F-54B6-C92A-7A27-E3F23EDCC1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77F30-C913-4951-B471-158681376DA3}" type="datetimeFigureOut">
              <a:rPr lang="en-FI" smtClean="0"/>
              <a:t>07/04/2024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FCC782-A0A8-2FF0-10E4-478F33E4F8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1A9517-AD56-FE69-02C9-611DD63FB1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87656-7AE8-42BE-8C34-57FE299FAEE9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40639693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15BEA0-7C71-E6A4-E2D5-3FEB69698F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F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DA895A-7159-0E4D-277E-3769E82599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FI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1D9067-42BF-DBE2-E2FE-F0BCBE79F4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FI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41C510-67C2-A548-78B6-509E7BB35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77F30-C913-4951-B471-158681376DA3}" type="datetimeFigureOut">
              <a:rPr lang="en-FI" smtClean="0"/>
              <a:t>07/04/2024</a:t>
            </a:fld>
            <a:endParaRPr lang="en-F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9150D7-8729-0613-F8DA-0A0E7320EA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696B10-5513-2454-B6B6-3226700D2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87656-7AE8-42BE-8C34-57FE299FAEE9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293593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7CE5A2-7051-561A-A30E-76DF07AC9D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F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D6773D-F35D-2677-CD8A-D7ACE88CD7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FACC7B-4DF0-C9C9-304F-6A7C046E90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FI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5CF271E-1984-A325-8BCD-4764BE45C27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A137DD-0B6A-45D1-7305-0AA9DEFA80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FI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E54CC96-21DE-3848-520C-A3C3047F46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77F30-C913-4951-B471-158681376DA3}" type="datetimeFigureOut">
              <a:rPr lang="en-FI" smtClean="0"/>
              <a:t>07/04/2024</a:t>
            </a:fld>
            <a:endParaRPr lang="en-FI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7176D44-8A83-A03C-6F07-2B2B37AB29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9A40F1A-535E-3A45-BABC-6268B15D7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87656-7AE8-42BE-8C34-57FE299FAEE9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7314569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0BB84-76C5-06A3-98D1-7B93EA0D3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FI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800792-DE20-2170-604E-E67A4F6DB0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77F30-C913-4951-B471-158681376DA3}" type="datetimeFigureOut">
              <a:rPr lang="en-FI" smtClean="0"/>
              <a:t>07/04/2024</a:t>
            </a:fld>
            <a:endParaRPr lang="en-FI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43D316-CED1-A1F4-A564-BE196B758F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5EC418-1DCF-69A0-EC4C-CBFC21251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87656-7AE8-42BE-8C34-57FE299FAEE9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19187474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7F4393-99CF-C4C2-878F-113A647B2D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77F30-C913-4951-B471-158681376DA3}" type="datetimeFigureOut">
              <a:rPr lang="en-FI" smtClean="0"/>
              <a:t>07/04/2024</a:t>
            </a:fld>
            <a:endParaRPr lang="en-FI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A4E1BBF-2496-F70C-E593-0ABF2AA50B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4AE2E5-123B-1175-ECC0-9EF1D189E4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87656-7AE8-42BE-8C34-57FE299FAEE9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9796321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AB61F-06DC-7C1B-D684-ADEF32F2A7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F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DB9775-F91E-501D-644D-F4AFCCDD2D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FI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4FE141-958D-1D27-70B8-8356679F45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D63D6C-3676-2A81-109B-0EE85A6EB1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77F30-C913-4951-B471-158681376DA3}" type="datetimeFigureOut">
              <a:rPr lang="en-FI" smtClean="0"/>
              <a:t>07/04/2024</a:t>
            </a:fld>
            <a:endParaRPr lang="en-F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31E4A4-01FB-8363-65B4-F9B262BFA0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736D55-BC44-584E-1DE7-2F57C508B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87656-7AE8-42BE-8C34-57FE299FAEE9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21433114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52B031-3065-87A4-6E05-5919AA4FB6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FI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520D3D1-4223-E8A7-F02A-C2C679C460D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FI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DAB9E8-09C5-EC1E-ADEF-3619B5A926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BC95EC-D8A2-C61F-5623-205F78C0A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77F30-C913-4951-B471-158681376DA3}" type="datetimeFigureOut">
              <a:rPr lang="en-FI" smtClean="0"/>
              <a:t>07/04/2024</a:t>
            </a:fld>
            <a:endParaRPr lang="en-F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BCB80B-DCA9-E2AF-064A-531776DDD6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94DCF3-76DB-BFA5-D063-C3A23250A0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87656-7AE8-42BE-8C34-57FE299FAEE9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8506942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9129C98-0C75-FFB2-52C5-704F928C7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F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FB0C73-C248-173A-2CD3-65DDA319E1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55A3A9-B13B-8AB1-75FE-F57BBB4F2C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3E77F30-C913-4951-B471-158681376DA3}" type="datetimeFigureOut">
              <a:rPr lang="en-FI" smtClean="0"/>
              <a:t>07/04/2024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6B56EF-F833-E35F-CE74-6A1A3F98D6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855533-0FCD-8EB8-3393-EA3C0535A9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7E87656-7AE8-42BE-8C34-57FE299FAEE9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12076211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FI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6EA96A-C46D-588D-5E65-64430F0538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2FEC972-D766-7BA6-6EAD-72FCB9665F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9098"/>
            <a:ext cx="12192000" cy="6359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2948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6EA96A-C46D-588D-5E65-64430F0538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32787DF-9697-47B9-D832-C7C6AD17F1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3670"/>
            <a:ext cx="12192000" cy="6370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5338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6EA96A-C46D-588D-5E65-64430F0538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DC7D851-54FA-C07F-8340-719192C886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8236"/>
            <a:ext cx="12192000" cy="6381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9227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6EA96A-C46D-588D-5E65-64430F0538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3536197-410F-8E77-7A94-755098215F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1098"/>
            <a:ext cx="12192000" cy="6395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2659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6EA96A-C46D-588D-5E65-64430F0538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B828152-A73D-AFB4-5A7F-1676F40040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6536"/>
            <a:ext cx="12192000" cy="6384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6199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6EA96A-C46D-588D-5E65-64430F0538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4D7C1B8-1282-8E12-A25B-880F77DC1A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3670"/>
            <a:ext cx="12192000" cy="6370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7432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6EA96A-C46D-588D-5E65-64430F0538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5016184-6803-ECFB-7264-21C9284E09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2969"/>
            <a:ext cx="12192000" cy="6392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6565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6EA96A-C46D-588D-5E65-64430F0538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035A753-428D-FD14-151D-B96038EDC8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0103"/>
            <a:ext cx="12192000" cy="6377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5889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6EA96A-C46D-588D-5E65-64430F0538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6010777-7E0A-B28D-2EFA-FB452C8BA2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2969"/>
            <a:ext cx="12192000" cy="6392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8290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6EA96A-C46D-588D-5E65-64430F0538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35A8E96-96C6-F143-25CB-1D53F31FC6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4667"/>
            <a:ext cx="12192000" cy="6388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5910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6EA96A-C46D-588D-5E65-64430F0538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0AA0274-82CD-63DB-FA13-9FC07D76B2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6228"/>
            <a:ext cx="12192000" cy="6345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1871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6EA96A-C46D-588D-5E65-64430F0538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8DE30F9-6E29-2C7F-4276-5E901D68E2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0391"/>
            <a:ext cx="12192000" cy="6417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6389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6EA96A-C46D-588D-5E65-64430F0538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86F5016-7531-45F9-B27E-48477B9FAA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3960"/>
            <a:ext cx="12192000" cy="641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2677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6EA96A-C46D-588D-5E65-64430F0538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20EFD2C-A4E1-1D24-1965-51B7BAF7EC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7529"/>
            <a:ext cx="12192000" cy="6402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2042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6EA96A-C46D-588D-5E65-64430F0538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48EA7B-DD1F-DF93-32BC-2C2248F5B0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1806"/>
            <a:ext cx="12192000" cy="6374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0202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6EA96A-C46D-588D-5E65-64430F0538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995CCDB-9386-8F92-AAF4-DC82675DD4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7237"/>
            <a:ext cx="12192000" cy="636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7697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6EA96A-C46D-588D-5E65-64430F0538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18BB2F2-6B1C-C503-11B4-E8DA57670E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7529"/>
            <a:ext cx="12192000" cy="6402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574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6EA96A-C46D-588D-5E65-64430F0538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7A3B174-7392-671B-D4D8-F4EA75C700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9225"/>
            <a:ext cx="12192000" cy="639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4996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6EA96A-C46D-588D-5E65-64430F0538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A4D00DE-84B2-3B2B-97EC-56F5F9F89E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3509"/>
            <a:ext cx="12192000" cy="6370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4818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6EA96A-C46D-588D-5E65-64430F0538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37103E9-5E04-D0A6-774B-9DF7086F33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6536"/>
            <a:ext cx="12192000" cy="6384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5226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6EA96A-C46D-588D-5E65-64430F0538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D49C93E-F84F-82E0-D35D-4D7E9B9BFB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9098"/>
            <a:ext cx="12192000" cy="6359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1473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6EA96A-C46D-588D-5E65-64430F0538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2C04FBF-A732-FBBD-5B35-56F74846F3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9402"/>
            <a:ext cx="12192000" cy="6399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0565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6EA96A-C46D-588D-5E65-64430F0538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E67D36B-EC5F-0510-408D-105D1D0B2A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2268"/>
            <a:ext cx="12192000" cy="6413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4106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6EA96A-C46D-588D-5E65-64430F0538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9EFB340-4BF4-3547-A27D-89E3B241D1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0804"/>
            <a:ext cx="12192000" cy="6356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9798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6EA96A-C46D-588D-5E65-64430F0538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71D5BE4-7688-8227-8F09-36168454C6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1273"/>
            <a:ext cx="12192000" cy="6395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1945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6EA96A-C46D-588D-5E65-64430F0538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9645429-83CE-E734-C140-46E938369B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1806"/>
            <a:ext cx="12192000" cy="6374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741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</TotalTime>
  <Words>0</Words>
  <Application>Microsoft Office PowerPoint</Application>
  <PresentationFormat>Widescreen</PresentationFormat>
  <Paragraphs>0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Nguyen Binh</dc:creator>
  <cp:lastModifiedBy>Nguyen Binh</cp:lastModifiedBy>
  <cp:revision>3</cp:revision>
  <dcterms:created xsi:type="dcterms:W3CDTF">2024-03-07T19:33:54Z</dcterms:created>
  <dcterms:modified xsi:type="dcterms:W3CDTF">2024-04-07T11:03:03Z</dcterms:modified>
</cp:coreProperties>
</file>